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6" d="100"/>
          <a:sy n="116" d="100"/>
        </p:scale>
        <p:origin x="-149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26C7CB7-37B6-4DCF-BF26-04F47F33AE69}" type="datetimeFigureOut">
              <a:rPr lang="fr-FR" smtClean="0"/>
              <a:t>25/05/2016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CEB0B93-50E9-425B-8D9D-F86F7270432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779424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25/05/2016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25/05/2016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25/05/2016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25/05/2016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25/05/2016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25/05/2016</a:t>
            </a:fld>
            <a:endParaRPr lang="fr-B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25/05/2016</a:t>
            </a:fld>
            <a:endParaRPr lang="fr-BE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25/05/2016</a:t>
            </a:fld>
            <a:endParaRPr lang="fr-BE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25/05/2016</a:t>
            </a:fld>
            <a:endParaRPr lang="fr-BE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25/05/2016</a:t>
            </a:fld>
            <a:endParaRPr lang="fr-B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BE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25/05/2016</a:t>
            </a:fld>
            <a:endParaRPr lang="fr-B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309A6D-C09C-4548-B29A-6CF363A7E532}" type="datetimeFigureOut">
              <a:rPr lang="fr-FR" smtClean="0"/>
              <a:t>25/05/2016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 smtClean="0"/>
              <a:t>Sectorisation 1D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115616" y="3886200"/>
            <a:ext cx="6656784" cy="1752600"/>
          </a:xfrm>
        </p:spPr>
        <p:txBody>
          <a:bodyPr>
            <a:normAutofit fontScale="70000" lnSpcReduction="20000"/>
          </a:bodyPr>
          <a:lstStyle/>
          <a:p>
            <a:r>
              <a:rPr lang="fr-FR" dirty="0" smtClean="0"/>
              <a:t>Présentation de l’outil</a:t>
            </a:r>
          </a:p>
          <a:p>
            <a:r>
              <a:rPr lang="fr-FR" dirty="0" smtClean="0"/>
              <a:t>(Communautés de communes de Chaumont et Langres)</a:t>
            </a:r>
          </a:p>
          <a:p>
            <a:endParaRPr lang="fr-FR" dirty="0"/>
          </a:p>
          <a:p>
            <a:endParaRPr lang="fr-FR" dirty="0" smtClean="0"/>
          </a:p>
          <a:p>
            <a:pPr algn="r"/>
            <a:r>
              <a:rPr lang="fr-FR" sz="1400" dirty="0" smtClean="0"/>
              <a:t>Djamel ICHALALEN</a:t>
            </a:r>
            <a:endParaRPr lang="fr-FR" sz="1400" dirty="0"/>
          </a:p>
        </p:txBody>
      </p:sp>
    </p:spTree>
    <p:extLst>
      <p:ext uri="{BB962C8B-B14F-4D97-AF65-F5344CB8AC3E}">
        <p14:creationId xmlns:p14="http://schemas.microsoft.com/office/powerpoint/2010/main" val="3321185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dichalalen\Desktop\ecran aplli\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986" y="0"/>
            <a:ext cx="8547976" cy="67903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Flèche gauche 2"/>
          <p:cNvSpPr/>
          <p:nvPr/>
        </p:nvSpPr>
        <p:spPr>
          <a:xfrm>
            <a:off x="815143" y="606666"/>
            <a:ext cx="489204" cy="170308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ZoneTexte 3"/>
          <p:cNvSpPr txBox="1"/>
          <p:nvPr/>
        </p:nvSpPr>
        <p:spPr>
          <a:xfrm>
            <a:off x="1453475" y="287748"/>
            <a:ext cx="115212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b="1" dirty="0" smtClean="0"/>
              <a:t>ZOOM (vous pouvez également utiliser la roulette de votre souris)</a:t>
            </a:r>
            <a:endParaRPr lang="fr-FR" sz="1000" b="1" dirty="0"/>
          </a:p>
        </p:txBody>
      </p:sp>
      <p:sp>
        <p:nvSpPr>
          <p:cNvPr id="6" name="Flèche gauche 5"/>
          <p:cNvSpPr/>
          <p:nvPr/>
        </p:nvSpPr>
        <p:spPr>
          <a:xfrm>
            <a:off x="795257" y="1055089"/>
            <a:ext cx="489204" cy="170308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ZoneTexte 4"/>
          <p:cNvSpPr txBox="1"/>
          <p:nvPr/>
        </p:nvSpPr>
        <p:spPr>
          <a:xfrm>
            <a:off x="1401772" y="1019352"/>
            <a:ext cx="138531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b="1" dirty="0" smtClean="0"/>
              <a:t>Passage en plein écran</a:t>
            </a:r>
            <a:endParaRPr lang="fr-FR" sz="1000" b="1" dirty="0"/>
          </a:p>
        </p:txBody>
      </p:sp>
      <p:sp>
        <p:nvSpPr>
          <p:cNvPr id="8" name="Flèche gauche 7"/>
          <p:cNvSpPr/>
          <p:nvPr/>
        </p:nvSpPr>
        <p:spPr>
          <a:xfrm>
            <a:off x="791846" y="1345091"/>
            <a:ext cx="489204" cy="170308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ZoneTexte 8"/>
          <p:cNvSpPr txBox="1"/>
          <p:nvPr/>
        </p:nvSpPr>
        <p:spPr>
          <a:xfrm>
            <a:off x="1422044" y="1307134"/>
            <a:ext cx="77296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b="1" dirty="0" smtClean="0"/>
              <a:t>Impression</a:t>
            </a:r>
            <a:endParaRPr lang="fr-FR" sz="1000" b="1" dirty="0"/>
          </a:p>
        </p:txBody>
      </p:sp>
      <p:sp>
        <p:nvSpPr>
          <p:cNvPr id="7" name="Flèche vers le bas 6"/>
          <p:cNvSpPr/>
          <p:nvPr/>
        </p:nvSpPr>
        <p:spPr>
          <a:xfrm>
            <a:off x="791846" y="5589240"/>
            <a:ext cx="197435" cy="40234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ZoneTexte 10"/>
          <p:cNvSpPr txBox="1"/>
          <p:nvPr/>
        </p:nvSpPr>
        <p:spPr>
          <a:xfrm>
            <a:off x="537576" y="5072315"/>
            <a:ext cx="141897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b="1" dirty="0" smtClean="0"/>
              <a:t>Échelle et coordonnées</a:t>
            </a:r>
          </a:p>
          <a:p>
            <a:r>
              <a:rPr lang="fr-FR" sz="1000" b="1" dirty="0" smtClean="0"/>
              <a:t> géographiques</a:t>
            </a:r>
            <a:endParaRPr lang="fr-FR" sz="1000" b="1" dirty="0"/>
          </a:p>
        </p:txBody>
      </p:sp>
      <p:sp>
        <p:nvSpPr>
          <p:cNvPr id="10" name="Flèche droite 9"/>
          <p:cNvSpPr/>
          <p:nvPr/>
        </p:nvSpPr>
        <p:spPr>
          <a:xfrm>
            <a:off x="2483768" y="2636912"/>
            <a:ext cx="489204" cy="21602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Flèche droite 12"/>
          <p:cNvSpPr/>
          <p:nvPr/>
        </p:nvSpPr>
        <p:spPr>
          <a:xfrm>
            <a:off x="6631654" y="503772"/>
            <a:ext cx="489204" cy="21602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Flèche droite 13"/>
          <p:cNvSpPr/>
          <p:nvPr/>
        </p:nvSpPr>
        <p:spPr>
          <a:xfrm>
            <a:off x="5765024" y="1406564"/>
            <a:ext cx="489204" cy="21602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Flèche vers le bas 14"/>
          <p:cNvSpPr/>
          <p:nvPr/>
        </p:nvSpPr>
        <p:spPr>
          <a:xfrm>
            <a:off x="7668343" y="5992052"/>
            <a:ext cx="197435" cy="40234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ZoneTexte 15"/>
          <p:cNvSpPr txBox="1"/>
          <p:nvPr/>
        </p:nvSpPr>
        <p:spPr>
          <a:xfrm>
            <a:off x="7089248" y="5583758"/>
            <a:ext cx="160973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b="1" dirty="0" smtClean="0"/>
              <a:t>Bouton de téléchargement</a:t>
            </a:r>
          </a:p>
          <a:p>
            <a:r>
              <a:rPr lang="fr-FR" sz="1000" b="1" dirty="0" smtClean="0"/>
              <a:t>des données</a:t>
            </a:r>
            <a:endParaRPr lang="fr-FR" sz="1000" b="1" dirty="0"/>
          </a:p>
        </p:txBody>
      </p:sp>
      <p:sp>
        <p:nvSpPr>
          <p:cNvPr id="17" name="ZoneTexte 16"/>
          <p:cNvSpPr txBox="1"/>
          <p:nvPr/>
        </p:nvSpPr>
        <p:spPr>
          <a:xfrm>
            <a:off x="1924939" y="2636912"/>
            <a:ext cx="46839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b="1" dirty="0" smtClean="0"/>
              <a:t>Carte</a:t>
            </a:r>
            <a:endParaRPr lang="fr-FR" sz="1000" b="1" dirty="0"/>
          </a:p>
        </p:txBody>
      </p:sp>
      <p:sp>
        <p:nvSpPr>
          <p:cNvPr id="18" name="ZoneTexte 17"/>
          <p:cNvSpPr txBox="1"/>
          <p:nvPr/>
        </p:nvSpPr>
        <p:spPr>
          <a:xfrm>
            <a:off x="4428397" y="1062478"/>
            <a:ext cx="136928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b="1" dirty="0" smtClean="0"/>
              <a:t>Menu lié à la carte</a:t>
            </a:r>
          </a:p>
          <a:p>
            <a:r>
              <a:rPr lang="fr-FR" sz="1000" b="1" dirty="0" smtClean="0"/>
              <a:t>(permet de modifier</a:t>
            </a:r>
          </a:p>
          <a:p>
            <a:r>
              <a:rPr lang="fr-FR" sz="1000" b="1" dirty="0" smtClean="0"/>
              <a:t>le fond de carte</a:t>
            </a:r>
          </a:p>
          <a:p>
            <a:r>
              <a:rPr lang="fr-FR" sz="1000" b="1" dirty="0" smtClean="0"/>
              <a:t>et de faire apparaître</a:t>
            </a:r>
          </a:p>
          <a:p>
            <a:r>
              <a:rPr lang="fr-FR" sz="1000" b="1" dirty="0" smtClean="0"/>
              <a:t>(ou disparaître</a:t>
            </a:r>
          </a:p>
          <a:p>
            <a:r>
              <a:rPr lang="fr-FR" sz="1000" b="1" dirty="0" smtClean="0"/>
              <a:t>les écoles souhaitées)</a:t>
            </a:r>
            <a:endParaRPr lang="fr-FR" sz="1000" b="1" dirty="0"/>
          </a:p>
        </p:txBody>
      </p:sp>
      <p:sp>
        <p:nvSpPr>
          <p:cNvPr id="19" name="ZoneTexte 18"/>
          <p:cNvSpPr txBox="1"/>
          <p:nvPr/>
        </p:nvSpPr>
        <p:spPr>
          <a:xfrm>
            <a:off x="4755819" y="80511"/>
            <a:ext cx="187583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b="1" dirty="0" smtClean="0"/>
              <a:t>Boite d’information permettant</a:t>
            </a:r>
          </a:p>
          <a:p>
            <a:r>
              <a:rPr lang="fr-FR" sz="1000" b="1" dirty="0" smtClean="0"/>
              <a:t> d’afficher la commune</a:t>
            </a:r>
          </a:p>
          <a:p>
            <a:r>
              <a:rPr lang="fr-FR" sz="1000" b="1" dirty="0" smtClean="0"/>
              <a:t> et la circonscription</a:t>
            </a:r>
          </a:p>
          <a:p>
            <a:r>
              <a:rPr lang="fr-FR" sz="1000" b="1" dirty="0" smtClean="0"/>
              <a:t> pointée par la souris.</a:t>
            </a:r>
          </a:p>
        </p:txBody>
      </p:sp>
    </p:spTree>
    <p:extLst>
      <p:ext uri="{BB962C8B-B14F-4D97-AF65-F5344CB8AC3E}">
        <p14:creationId xmlns:p14="http://schemas.microsoft.com/office/powerpoint/2010/main" val="2264007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82867"/>
            <a:ext cx="8539403" cy="67560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ZoneTexte 2"/>
          <p:cNvSpPr txBox="1"/>
          <p:nvPr/>
        </p:nvSpPr>
        <p:spPr>
          <a:xfrm>
            <a:off x="4665237" y="620688"/>
            <a:ext cx="1898277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b="1" dirty="0" smtClean="0"/>
              <a:t>Les écoles sont désélectionnées</a:t>
            </a:r>
          </a:p>
          <a:p>
            <a:r>
              <a:rPr lang="fr-FR" sz="1000" b="1" dirty="0" smtClean="0"/>
              <a:t> et n’apparaissent donc plus sur </a:t>
            </a:r>
          </a:p>
          <a:p>
            <a:r>
              <a:rPr lang="fr-FR" sz="1000" b="1" dirty="0" smtClean="0"/>
              <a:t>la carte</a:t>
            </a:r>
            <a:endParaRPr lang="fr-FR" sz="1000" b="1" dirty="0"/>
          </a:p>
        </p:txBody>
      </p:sp>
      <p:sp>
        <p:nvSpPr>
          <p:cNvPr id="4" name="Flèche en arc 3"/>
          <p:cNvSpPr/>
          <p:nvPr/>
        </p:nvSpPr>
        <p:spPr>
          <a:xfrm>
            <a:off x="6444208" y="620688"/>
            <a:ext cx="489204" cy="576064"/>
          </a:xfrm>
          <a:prstGeom prst="circular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5" name="Flèche droite 4"/>
          <p:cNvSpPr/>
          <p:nvPr/>
        </p:nvSpPr>
        <p:spPr>
          <a:xfrm>
            <a:off x="2843808" y="4291226"/>
            <a:ext cx="2274552" cy="72008"/>
          </a:xfrm>
          <a:prstGeom prst="rightArrow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6" name="ZoneTexte 5"/>
          <p:cNvSpPr txBox="1"/>
          <p:nvPr/>
        </p:nvSpPr>
        <p:spPr>
          <a:xfrm>
            <a:off x="971600" y="4071661"/>
            <a:ext cx="281359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b="1" dirty="0" smtClean="0"/>
              <a:t>A ce niveau de zoom, 1395 élèves se répartissent </a:t>
            </a:r>
          </a:p>
          <a:p>
            <a:r>
              <a:rPr lang="fr-FR" sz="1000" b="1" dirty="0" smtClean="0"/>
              <a:t>sur le polygone tracé en bleu</a:t>
            </a:r>
            <a:endParaRPr lang="fr-FR" sz="1000" b="1" dirty="0"/>
          </a:p>
        </p:txBody>
      </p:sp>
      <p:cxnSp>
        <p:nvCxnSpPr>
          <p:cNvPr id="8" name="Connecteur droit avec flèche 7"/>
          <p:cNvCxnSpPr/>
          <p:nvPr/>
        </p:nvCxnSpPr>
        <p:spPr>
          <a:xfrm>
            <a:off x="2051720" y="4471771"/>
            <a:ext cx="2448272" cy="10935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19397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67631"/>
            <a:ext cx="8530829" cy="67903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ZoneTexte 1"/>
          <p:cNvSpPr txBox="1"/>
          <p:nvPr/>
        </p:nvSpPr>
        <p:spPr>
          <a:xfrm>
            <a:off x="1115616" y="2492896"/>
            <a:ext cx="377379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b="1" dirty="0" smtClean="0"/>
              <a:t>Après avoir zoomer, les points s’éclatent successivement.</a:t>
            </a:r>
          </a:p>
          <a:p>
            <a:r>
              <a:rPr lang="fr-FR" sz="1000" b="1" dirty="0" smtClean="0"/>
              <a:t>Si vous passez votre souris sur un cluster (regroupement de points) </a:t>
            </a:r>
          </a:p>
          <a:p>
            <a:r>
              <a:rPr lang="fr-FR" sz="1000" b="1" dirty="0" smtClean="0"/>
              <a:t>vous avez la possibilité de voir à nouveau l’emprise géographique </a:t>
            </a:r>
          </a:p>
          <a:p>
            <a:r>
              <a:rPr lang="fr-FR" sz="1000" b="1" dirty="0" smtClean="0"/>
              <a:t>de ces points. </a:t>
            </a:r>
            <a:endParaRPr lang="fr-FR" sz="1000" b="1" dirty="0"/>
          </a:p>
        </p:txBody>
      </p:sp>
    </p:spTree>
    <p:extLst>
      <p:ext uri="{BB962C8B-B14F-4D97-AF65-F5344CB8AC3E}">
        <p14:creationId xmlns:p14="http://schemas.microsoft.com/office/powerpoint/2010/main" val="1757327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6190"/>
            <a:ext cx="8547976" cy="68418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ZoneTexte 2"/>
          <p:cNvSpPr txBox="1"/>
          <p:nvPr/>
        </p:nvSpPr>
        <p:spPr>
          <a:xfrm>
            <a:off x="2259049" y="848906"/>
            <a:ext cx="332975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b="1" dirty="0" smtClean="0"/>
              <a:t>Nous sommes au niveau de zoom maximum et ce point </a:t>
            </a:r>
          </a:p>
          <a:p>
            <a:r>
              <a:rPr lang="fr-FR" sz="1000" b="1" dirty="0" smtClean="0"/>
              <a:t>correspond à l’adresse d’un élève.</a:t>
            </a:r>
          </a:p>
          <a:p>
            <a:r>
              <a:rPr lang="fr-FR" sz="1000" b="1" dirty="0" smtClean="0"/>
              <a:t>En cliquant sur le marker vous avez l’information suivante :</a:t>
            </a:r>
          </a:p>
          <a:p>
            <a:r>
              <a:rPr lang="fr-FR" sz="1000" b="1" dirty="0" smtClean="0"/>
              <a:t>Adresse de l’ </a:t>
            </a:r>
            <a:r>
              <a:rPr lang="fr-FR" sz="1000" b="1" dirty="0"/>
              <a:t>é</a:t>
            </a:r>
            <a:r>
              <a:rPr lang="fr-FR" sz="1000" b="1" dirty="0" smtClean="0"/>
              <a:t>lève ; cycle ; niveau; école de rattachement)</a:t>
            </a:r>
            <a:endParaRPr lang="fr-FR" sz="1000" b="1" dirty="0"/>
          </a:p>
        </p:txBody>
      </p:sp>
      <p:cxnSp>
        <p:nvCxnSpPr>
          <p:cNvPr id="9" name="Connecteur droit avec flèche 8"/>
          <p:cNvCxnSpPr/>
          <p:nvPr/>
        </p:nvCxnSpPr>
        <p:spPr>
          <a:xfrm>
            <a:off x="3635896" y="1628800"/>
            <a:ext cx="144016" cy="43204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necteur droit avec flèche 10"/>
          <p:cNvCxnSpPr/>
          <p:nvPr/>
        </p:nvCxnSpPr>
        <p:spPr>
          <a:xfrm flipH="1" flipV="1">
            <a:off x="1331640" y="2404047"/>
            <a:ext cx="1080120" cy="172819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ZoneTexte 11"/>
          <p:cNvSpPr txBox="1"/>
          <p:nvPr/>
        </p:nvSpPr>
        <p:spPr>
          <a:xfrm>
            <a:off x="395536" y="4293096"/>
            <a:ext cx="596188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b="1" dirty="0" smtClean="0"/>
              <a:t>Nous avons ici le cas de points confondus (même au niveau de zoom maximum, ils ne s’éclatent pas).</a:t>
            </a:r>
          </a:p>
          <a:p>
            <a:r>
              <a:rPr lang="fr-FR" sz="1000" b="1" dirty="0" smtClean="0"/>
              <a:t>Ce sera le cas pour les adresses identiques (immeubles, fratries ou bien encore adresses pas assez précises)</a:t>
            </a:r>
          </a:p>
          <a:p>
            <a:r>
              <a:rPr lang="fr-FR" sz="1000" b="1" dirty="0" smtClean="0"/>
              <a:t>Ce cluster est cliquable et permet d’obtenir les informations des points qui le composent.</a:t>
            </a:r>
          </a:p>
          <a:p>
            <a:endParaRPr lang="fr-FR" sz="1000" b="1" dirty="0"/>
          </a:p>
        </p:txBody>
      </p:sp>
    </p:spTree>
    <p:extLst>
      <p:ext uri="{BB962C8B-B14F-4D97-AF65-F5344CB8AC3E}">
        <p14:creationId xmlns:p14="http://schemas.microsoft.com/office/powerpoint/2010/main" val="1258151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9215"/>
            <a:ext cx="8522255" cy="68075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3" name="Connecteur droit avec flèche 2"/>
          <p:cNvCxnSpPr/>
          <p:nvPr/>
        </p:nvCxnSpPr>
        <p:spPr>
          <a:xfrm>
            <a:off x="2627784" y="1988840"/>
            <a:ext cx="720080" cy="64807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ZoneTexte 3"/>
          <p:cNvSpPr txBox="1"/>
          <p:nvPr/>
        </p:nvSpPr>
        <p:spPr>
          <a:xfrm>
            <a:off x="1478351" y="1658997"/>
            <a:ext cx="320632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b="1" dirty="0" smtClean="0"/>
              <a:t>Les épingles représentant les écoles sont aussi cliquables</a:t>
            </a:r>
            <a:endParaRPr lang="fr-FR" sz="1000" b="1" dirty="0"/>
          </a:p>
        </p:txBody>
      </p:sp>
    </p:spTree>
    <p:extLst>
      <p:ext uri="{BB962C8B-B14F-4D97-AF65-F5344CB8AC3E}">
        <p14:creationId xmlns:p14="http://schemas.microsoft.com/office/powerpoint/2010/main" val="3946264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3"/>
            <a:ext cx="8539403" cy="67903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Flèche droite 3"/>
          <p:cNvSpPr/>
          <p:nvPr/>
        </p:nvSpPr>
        <p:spPr>
          <a:xfrm>
            <a:off x="2896829" y="2610868"/>
            <a:ext cx="504056" cy="14401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ZoneTexte 4"/>
          <p:cNvSpPr txBox="1"/>
          <p:nvPr/>
        </p:nvSpPr>
        <p:spPr>
          <a:xfrm>
            <a:off x="1597606" y="2572406"/>
            <a:ext cx="122413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b="1" dirty="0" smtClean="0"/>
              <a:t>Le procédé est le même concernant les communes</a:t>
            </a:r>
            <a:endParaRPr lang="fr-FR" sz="1000" b="1" dirty="0"/>
          </a:p>
        </p:txBody>
      </p:sp>
      <p:cxnSp>
        <p:nvCxnSpPr>
          <p:cNvPr id="7" name="Connecteur droit avec flèche 6"/>
          <p:cNvCxnSpPr/>
          <p:nvPr/>
        </p:nvCxnSpPr>
        <p:spPr>
          <a:xfrm flipV="1">
            <a:off x="4139952" y="1196752"/>
            <a:ext cx="2664296" cy="122413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/>
          <p:cNvSpPr txBox="1"/>
          <p:nvPr/>
        </p:nvSpPr>
        <p:spPr>
          <a:xfrm>
            <a:off x="926558" y="636782"/>
            <a:ext cx="197027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b="1" dirty="0" smtClean="0"/>
              <a:t>Les 4 circonscriptions du département sont représentées par 4 couleurs différentes.</a:t>
            </a:r>
          </a:p>
          <a:p>
            <a:r>
              <a:rPr lang="fr-FR" sz="1000" b="1" dirty="0" smtClean="0"/>
              <a:t>Passez votre souris sur l’une d’entre elles et reportez vous au coin supérieur droit de la carte afin de prendre connaissance de l‘ information</a:t>
            </a:r>
            <a:endParaRPr lang="fr-FR" sz="1000" b="1" dirty="0"/>
          </a:p>
        </p:txBody>
      </p:sp>
      <p:cxnSp>
        <p:nvCxnSpPr>
          <p:cNvPr id="11" name="Connecteur droit avec flèche 10"/>
          <p:cNvCxnSpPr/>
          <p:nvPr/>
        </p:nvCxnSpPr>
        <p:spPr>
          <a:xfrm flipV="1">
            <a:off x="2956507" y="1052736"/>
            <a:ext cx="3795856" cy="7920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angle 14"/>
          <p:cNvSpPr/>
          <p:nvPr/>
        </p:nvSpPr>
        <p:spPr>
          <a:xfrm>
            <a:off x="1878069" y="5733256"/>
            <a:ext cx="651035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dirty="0"/>
              <a:t>Pour toute question, je vous invite à me contacter directement via l’adresse suivante </a:t>
            </a:r>
            <a:r>
              <a:rPr lang="fr-FR" dirty="0" smtClean="0"/>
              <a:t>: </a:t>
            </a:r>
            <a:r>
              <a:rPr lang="fr-FR" dirty="0" smtClean="0"/>
              <a:t>djamel.ichalalen@ac-reims.fr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227780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304</TotalTime>
  <Words>314</Words>
  <Application>Microsoft Office PowerPoint</Application>
  <PresentationFormat>Affichage à l'écran (4:3)</PresentationFormat>
  <Paragraphs>45</Paragraphs>
  <Slides>7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7</vt:i4>
      </vt:variant>
    </vt:vector>
  </HeadingPairs>
  <TitlesOfParts>
    <vt:vector size="8" baseType="lpstr">
      <vt:lpstr>Thème Office</vt:lpstr>
      <vt:lpstr>Sectorisation 1D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Sectorisation 1D</dc:title>
  <dc:creator>djamel ichalalen</dc:creator>
  <cp:lastModifiedBy>djamel ichalalen</cp:lastModifiedBy>
  <cp:revision>12</cp:revision>
  <dcterms:created xsi:type="dcterms:W3CDTF">2016-05-19T09:27:20Z</dcterms:created>
  <dcterms:modified xsi:type="dcterms:W3CDTF">2016-05-25T13:48:01Z</dcterms:modified>
</cp:coreProperties>
</file>